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Default Extension="wmf" ContentType="image/x-wmf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df" ContentType="application/pdf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4"/>
  </p:notesMasterIdLst>
  <p:sldIdLst>
    <p:sldId id="261" r:id="rId2"/>
    <p:sldId id="262" r:id="rId3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698393"/>
    <a:srgbClr val="6D7E89"/>
    <a:srgbClr val="648D9C"/>
    <a:srgbClr val="759AB7"/>
    <a:srgbClr val="67749B"/>
    <a:srgbClr val="606C8F"/>
    <a:srgbClr val="829D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50" d="100"/>
          <a:sy n="150" d="100"/>
        </p:scale>
        <p:origin x="-1152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0F6A6-D49C-3045-93D9-4345353F48A5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635979-1640-684A-ABD9-47396E85502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829B33-C27C-0B4F-AD03-AAC627A0FF54}" type="slidenum">
              <a:rPr lang="de-DE"/>
              <a:pPr/>
              <a:t>1</a:t>
            </a:fld>
            <a:endParaRPr lang="de-DE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CH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smtClean="0"/>
              <a:t>Mastertextformat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73978-F3BF-F545-942F-93652EBCC818}" type="datetimeFigureOut">
              <a:rPr lang="de-DE" smtClean="0"/>
              <a:pPr/>
              <a:t>12.07.2011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F986B-054C-FD4F-AEF6-6DE605CB1CCA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d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Text Box 2"/>
          <p:cNvSpPr txBox="1">
            <a:spLocks noChangeArrowheads="1"/>
          </p:cNvSpPr>
          <p:nvPr/>
        </p:nvSpPr>
        <p:spPr bwMode="auto">
          <a:xfrm>
            <a:off x="5241925" y="24225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0"/>
              </a:spcBef>
            </a:pPr>
            <a:endParaRPr lang="de-DE" sz="2400">
              <a:solidFill>
                <a:schemeClr val="tx1"/>
              </a:solidFill>
              <a:latin typeface="Times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rcRect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0" y="-420598"/>
            <a:ext cx="1641178" cy="7513706"/>
          </a:xfrm>
          <a:prstGeom prst="rect">
            <a:avLst/>
          </a:prstGeom>
          <a:noFill/>
        </p:spPr>
      </p:pic>
      <p:sp>
        <p:nvSpPr>
          <p:cNvPr id="11" name="Rectangle 6"/>
          <p:cNvSpPr txBox="1">
            <a:spLocks noChangeArrowheads="1"/>
          </p:cNvSpPr>
          <p:nvPr/>
        </p:nvSpPr>
        <p:spPr>
          <a:xfrm>
            <a:off x="2032000" y="3958373"/>
            <a:ext cx="6096000" cy="120032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de-DE" sz="3600" dirty="0" err="1" smtClean="0">
                <a:solidFill>
                  <a:srgbClr val="759AB7"/>
                </a:solidFill>
                <a:latin typeface="Arial"/>
              </a:rPr>
              <a:t>Mention</a:t>
            </a:r>
            <a:r>
              <a:rPr lang="de-DE" sz="3600" dirty="0" smtClean="0">
                <a:solidFill>
                  <a:srgbClr val="759AB7"/>
                </a:solidFill>
                <a:latin typeface="Arial"/>
              </a:rPr>
              <a:t> (</a:t>
            </a:r>
            <a:r>
              <a:rPr lang="de-DE" sz="3600" dirty="0" err="1" smtClean="0">
                <a:solidFill>
                  <a:srgbClr val="759AB7"/>
                </a:solidFill>
                <a:latin typeface="Arial"/>
              </a:rPr>
              <a:t>see</a:t>
            </a:r>
            <a:r>
              <a:rPr lang="de-DE" sz="3600" dirty="0" smtClean="0">
                <a:solidFill>
                  <a:srgbClr val="759AB7"/>
                </a:solidFill>
                <a:latin typeface="Arial"/>
              </a:rPr>
              <a:t> </a:t>
            </a:r>
            <a:r>
              <a:rPr lang="de-DE" sz="3600" dirty="0" err="1" smtClean="0">
                <a:solidFill>
                  <a:srgbClr val="759AB7"/>
                </a:solidFill>
                <a:latin typeface="Arial"/>
              </a:rPr>
              <a:t>sample</a:t>
            </a:r>
            <a:r>
              <a:rPr lang="de-DE" sz="3600" dirty="0" smtClean="0">
                <a:solidFill>
                  <a:srgbClr val="759AB7"/>
                </a:solidFill>
                <a:latin typeface="Arial"/>
              </a:rPr>
              <a:t> </a:t>
            </a:r>
            <a:r>
              <a:rPr lang="de-DE" sz="3600" dirty="0" err="1" smtClean="0">
                <a:solidFill>
                  <a:srgbClr val="759AB7"/>
                </a:solidFill>
                <a:latin typeface="Arial"/>
              </a:rPr>
              <a:t>texts</a:t>
            </a:r>
            <a:r>
              <a:rPr lang="de-DE" sz="3600" dirty="0" smtClean="0">
                <a:solidFill>
                  <a:srgbClr val="759AB7"/>
                </a:solidFill>
                <a:latin typeface="Arial"/>
              </a:rPr>
              <a:t> in </a:t>
            </a:r>
            <a:r>
              <a:rPr lang="de-DE" sz="3600" dirty="0" smtClean="0">
                <a:solidFill>
                  <a:srgbClr val="759AB7"/>
                </a:solidFill>
                <a:latin typeface="Arial"/>
              </a:rPr>
              <a:t>«</a:t>
            </a:r>
            <a:r>
              <a:rPr lang="de-DE" sz="3600" dirty="0" err="1" smtClean="0">
                <a:solidFill>
                  <a:srgbClr val="759AB7"/>
                </a:solidFill>
                <a:latin typeface="Arial"/>
              </a:rPr>
              <a:t>instructions</a:t>
            </a:r>
            <a:r>
              <a:rPr lang="de-DE" sz="3600" dirty="0" smtClean="0">
                <a:solidFill>
                  <a:srgbClr val="759AB7"/>
                </a:solidFill>
                <a:latin typeface="Arial"/>
              </a:rPr>
              <a:t> for </a:t>
            </a:r>
            <a:r>
              <a:rPr lang="de-DE" sz="3600" dirty="0" err="1" smtClean="0">
                <a:solidFill>
                  <a:srgbClr val="759AB7"/>
                </a:solidFill>
                <a:latin typeface="Arial"/>
              </a:rPr>
              <a:t>mentions</a:t>
            </a:r>
            <a:r>
              <a:rPr lang="de-DE" sz="3600" dirty="0" smtClean="0">
                <a:solidFill>
                  <a:srgbClr val="759AB7"/>
                </a:solidFill>
                <a:latin typeface="Arial"/>
              </a:rPr>
              <a:t>»</a:t>
            </a:r>
            <a:r>
              <a:rPr lang="de-DE" sz="3600" dirty="0">
                <a:solidFill>
                  <a:srgbClr val="759AB7"/>
                </a:solidFill>
                <a:latin typeface="Arial"/>
              </a:rPr>
              <a:t>)</a:t>
            </a:r>
          </a:p>
        </p:txBody>
      </p:sp>
      <p:sp>
        <p:nvSpPr>
          <p:cNvPr id="17" name="Rectangle 6"/>
          <p:cNvSpPr txBox="1">
            <a:spLocks noChangeArrowheads="1"/>
          </p:cNvSpPr>
          <p:nvPr/>
        </p:nvSpPr>
        <p:spPr>
          <a:xfrm>
            <a:off x="2032000" y="2053716"/>
            <a:ext cx="6096000" cy="18651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9AB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Project </a:t>
            </a:r>
            <a:r>
              <a:rPr kumimoji="0" lang="de-D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9AB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name</a:t>
            </a:r>
            <a:r>
              <a:rPr kumimoji="0" lang="de-DE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9AB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(= </a:t>
            </a:r>
            <a:r>
              <a:rPr kumimoji="0" lang="de-D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9AB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name</a:t>
            </a:r>
            <a:r>
              <a:rPr kumimoji="0" lang="de-DE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9AB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of </a:t>
            </a:r>
            <a:r>
              <a:rPr kumimoji="0" lang="de-D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9AB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your</a:t>
            </a:r>
            <a:r>
              <a:rPr kumimoji="0" lang="de-DE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9AB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de-DE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59AB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project</a:t>
            </a:r>
            <a:r>
              <a:rPr kumimoji="0" lang="de-DE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9AB7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3600" b="0" i="0" u="none" strike="noStrike" kern="1200" cap="none" spc="0" normalizeH="0" baseline="0" noProof="0" dirty="0">
              <a:ln>
                <a:noFill/>
              </a:ln>
              <a:solidFill>
                <a:srgbClr val="759AB7"/>
              </a:solidFill>
              <a:effectLst/>
              <a:uLnTx/>
              <a:uFillTx/>
              <a:latin typeface="FrutigerBQ-65Bold" charset="0"/>
              <a:ea typeface="+mn-ea"/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title"/>
          </p:nvPr>
        </p:nvSpPr>
        <p:spPr>
          <a:xfrm>
            <a:off x="2032000" y="-22681"/>
            <a:ext cx="6184900" cy="861774"/>
          </a:xfrm>
        </p:spPr>
        <p:txBody>
          <a:bodyPr anchor="t">
            <a:spAutoFit/>
          </a:bodyPr>
          <a:lstStyle/>
          <a:p>
            <a:pPr algn="l"/>
            <a:r>
              <a:rPr lang="de-DE" sz="3600" dirty="0" err="1" smtClean="0">
                <a:solidFill>
                  <a:srgbClr val="759AB7"/>
                </a:solidFill>
                <a:latin typeface="Arial"/>
              </a:rPr>
              <a:t>Our</a:t>
            </a:r>
            <a:r>
              <a:rPr lang="de-DE" sz="3600" dirty="0" smtClean="0">
                <a:solidFill>
                  <a:srgbClr val="759AB7"/>
                </a:solidFill>
                <a:latin typeface="Arial"/>
              </a:rPr>
              <a:t> </a:t>
            </a:r>
            <a:r>
              <a:rPr lang="de-DE" sz="3600" dirty="0" err="1" smtClean="0">
                <a:solidFill>
                  <a:srgbClr val="759AB7"/>
                </a:solidFill>
                <a:latin typeface="Arial"/>
              </a:rPr>
              <a:t>innovation</a:t>
            </a:r>
            <a:r>
              <a:rPr lang="de-DE" sz="3600" dirty="0" smtClean="0">
                <a:solidFill>
                  <a:srgbClr val="759AB7"/>
                </a:solidFill>
                <a:latin typeface="Arial"/>
              </a:rPr>
              <a:t> </a:t>
            </a:r>
            <a:r>
              <a:rPr lang="de-DE" sz="3600" dirty="0" err="1" smtClean="0">
                <a:solidFill>
                  <a:srgbClr val="759AB7"/>
                </a:solidFill>
                <a:latin typeface="Arial"/>
              </a:rPr>
              <a:t>partner</a:t>
            </a:r>
            <a:r>
              <a:rPr lang="de-DE" sz="1400" dirty="0" smtClean="0">
                <a:latin typeface="FrutigerBQ-65Bold" charset="0"/>
              </a:rPr>
              <a:t/>
            </a:r>
            <a:br>
              <a:rPr lang="de-DE" sz="1400" dirty="0" smtClean="0">
                <a:latin typeface="FrutigerBQ-65Bold" charset="0"/>
              </a:rPr>
            </a:br>
            <a:r>
              <a:rPr lang="de-DE" sz="1400" dirty="0">
                <a:latin typeface="FrutigerBQ-65Bold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6983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37621"/>
            <a:ext cx="1662232" cy="7531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5"/>
          <p:cNvSpPr>
            <a:spLocks noGrp="1" noChangeArrowheads="1"/>
          </p:cNvSpPr>
          <p:nvPr>
            <p:ph type="title"/>
          </p:nvPr>
        </p:nvSpPr>
        <p:spPr>
          <a:xfrm>
            <a:off x="2032000" y="-22681"/>
            <a:ext cx="6184900" cy="861774"/>
          </a:xfrm>
        </p:spPr>
        <p:txBody>
          <a:bodyPr anchor="t">
            <a:spAutoFit/>
          </a:bodyPr>
          <a:lstStyle/>
          <a:p>
            <a:pPr algn="l"/>
            <a:r>
              <a:rPr lang="de-DE" sz="3600" dirty="0" err="1" smtClean="0">
                <a:solidFill>
                  <a:schemeClr val="bg1"/>
                </a:solidFill>
                <a:latin typeface="Arial"/>
              </a:rPr>
              <a:t>Our</a:t>
            </a:r>
            <a:r>
              <a:rPr lang="de-DE" sz="3600" dirty="0" smtClean="0">
                <a:solidFill>
                  <a:schemeClr val="bg1"/>
                </a:solidFill>
                <a:latin typeface="Arial"/>
              </a:rPr>
              <a:t> </a:t>
            </a:r>
            <a:r>
              <a:rPr lang="de-DE" sz="3600" dirty="0" err="1" smtClean="0">
                <a:solidFill>
                  <a:schemeClr val="bg1"/>
                </a:solidFill>
                <a:latin typeface="Arial"/>
              </a:rPr>
              <a:t>innovation</a:t>
            </a:r>
            <a:r>
              <a:rPr lang="de-DE" sz="3600" dirty="0" smtClean="0">
                <a:solidFill>
                  <a:schemeClr val="bg1"/>
                </a:solidFill>
                <a:latin typeface="Arial"/>
              </a:rPr>
              <a:t> </a:t>
            </a:r>
            <a:r>
              <a:rPr lang="de-DE" sz="3600" dirty="0" err="1" smtClean="0">
                <a:solidFill>
                  <a:schemeClr val="bg1"/>
                </a:solidFill>
                <a:latin typeface="Arial"/>
              </a:rPr>
              <a:t>partner</a:t>
            </a:r>
            <a:r>
              <a:rPr lang="de-DE" sz="1400" dirty="0" smtClean="0">
                <a:latin typeface="FrutigerBQ-65Bold" charset="0"/>
              </a:rPr>
              <a:t/>
            </a:r>
            <a:br>
              <a:rPr lang="de-DE" sz="1400" dirty="0" smtClean="0">
                <a:latin typeface="FrutigerBQ-65Bold" charset="0"/>
              </a:rPr>
            </a:br>
            <a:r>
              <a:rPr lang="de-DE" sz="1400" dirty="0">
                <a:latin typeface="FrutigerBQ-65Bold" charset="0"/>
              </a:rPr>
              <a:t> </a:t>
            </a:r>
          </a:p>
        </p:txBody>
      </p:sp>
      <p:sp>
        <p:nvSpPr>
          <p:cNvPr id="19" name="Rectangle 6"/>
          <p:cNvSpPr txBox="1">
            <a:spLocks noChangeArrowheads="1"/>
          </p:cNvSpPr>
          <p:nvPr/>
        </p:nvSpPr>
        <p:spPr>
          <a:xfrm>
            <a:off x="2032000" y="2053716"/>
            <a:ext cx="6096000" cy="1200329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Project </a:t>
            </a:r>
            <a:r>
              <a:rPr lang="de-DE" sz="3600" dirty="0" err="1" smtClean="0">
                <a:solidFill>
                  <a:srgbClr val="FFFFFF"/>
                </a:solidFill>
                <a:latin typeface="Arial"/>
              </a:rPr>
              <a:t>name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 (= </a:t>
            </a:r>
            <a:r>
              <a:rPr lang="de-DE" sz="3600" dirty="0" err="1" smtClean="0">
                <a:solidFill>
                  <a:srgbClr val="FFFFFF"/>
                </a:solidFill>
                <a:latin typeface="Arial"/>
              </a:rPr>
              <a:t>name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 of </a:t>
            </a:r>
            <a:r>
              <a:rPr lang="de-DE" sz="3600" dirty="0" err="1" smtClean="0">
                <a:solidFill>
                  <a:srgbClr val="FFFFFF"/>
                </a:solidFill>
                <a:latin typeface="Arial"/>
              </a:rPr>
              <a:t>your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 </a:t>
            </a:r>
            <a:r>
              <a:rPr lang="de-DE" sz="3600" dirty="0" err="1" smtClean="0">
                <a:solidFill>
                  <a:srgbClr val="FFFFFF"/>
                </a:solidFill>
                <a:latin typeface="Arial"/>
              </a:rPr>
              <a:t>project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)</a:t>
            </a:r>
          </a:p>
        </p:txBody>
      </p:sp>
      <p:sp>
        <p:nvSpPr>
          <p:cNvPr id="21" name="Rectangle 6"/>
          <p:cNvSpPr txBox="1">
            <a:spLocks noChangeArrowheads="1"/>
          </p:cNvSpPr>
          <p:nvPr/>
        </p:nvSpPr>
        <p:spPr>
          <a:xfrm>
            <a:off x="2032000" y="3958373"/>
            <a:ext cx="6096000" cy="1200329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de-DE" sz="3600" dirty="0" err="1" smtClean="0">
                <a:solidFill>
                  <a:srgbClr val="FFFFFF"/>
                </a:solidFill>
                <a:latin typeface="Arial"/>
              </a:rPr>
              <a:t>Mention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 (</a:t>
            </a:r>
            <a:r>
              <a:rPr lang="de-DE" sz="3600" dirty="0" err="1" smtClean="0">
                <a:solidFill>
                  <a:srgbClr val="FFFFFF"/>
                </a:solidFill>
                <a:latin typeface="Arial"/>
              </a:rPr>
              <a:t>see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 </a:t>
            </a:r>
            <a:r>
              <a:rPr lang="de-DE" sz="3600" dirty="0" err="1" smtClean="0">
                <a:solidFill>
                  <a:srgbClr val="FFFFFF"/>
                </a:solidFill>
                <a:latin typeface="Arial"/>
              </a:rPr>
              <a:t>sample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 </a:t>
            </a:r>
            <a:r>
              <a:rPr lang="de-DE" sz="3600" dirty="0" err="1" smtClean="0">
                <a:solidFill>
                  <a:srgbClr val="FFFFFF"/>
                </a:solidFill>
                <a:latin typeface="Arial"/>
              </a:rPr>
              <a:t>texts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 in 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«</a:t>
            </a:r>
            <a:r>
              <a:rPr lang="de-DE" sz="3600" dirty="0" err="1" smtClean="0">
                <a:solidFill>
                  <a:schemeClr val="bg1"/>
                </a:solidFill>
                <a:latin typeface="Arial"/>
              </a:rPr>
              <a:t>instructions</a:t>
            </a:r>
            <a:r>
              <a:rPr lang="de-DE" sz="3600" dirty="0" smtClean="0">
                <a:solidFill>
                  <a:schemeClr val="bg1"/>
                </a:solidFill>
                <a:latin typeface="Arial"/>
              </a:rPr>
              <a:t> 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for </a:t>
            </a:r>
            <a:r>
              <a:rPr lang="de-DE" sz="3600" dirty="0" err="1" smtClean="0">
                <a:solidFill>
                  <a:srgbClr val="FFFFFF"/>
                </a:solidFill>
                <a:latin typeface="Arial"/>
              </a:rPr>
              <a:t>mentions</a:t>
            </a:r>
            <a:r>
              <a:rPr lang="de-DE" sz="3600" dirty="0" smtClean="0">
                <a:solidFill>
                  <a:srgbClr val="FFFFFF"/>
                </a:solidFill>
                <a:latin typeface="Arial"/>
              </a:rPr>
              <a:t>»)</a:t>
            </a:r>
            <a:endParaRPr lang="de-DE" sz="3600" dirty="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Microsoft Macintosh PowerPoint</Application>
  <PresentationFormat>Bildschirmpräsentation (4:3)</PresentationFormat>
  <Paragraphs>7</Paragraphs>
  <Slides>2</Slides>
  <Notes>1</Notes>
  <HiddenSlides>0</HiddenSlides>
  <MMClips>0</MMClips>
  <ScaleCrop>false</ScaleCrop>
  <HeadingPairs>
    <vt:vector size="4" baseType="variant">
      <vt:variant>
        <vt:lpstr>Entwurfsvorlage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Office-Design</vt:lpstr>
      <vt:lpstr>Our innovation partner  </vt:lpstr>
      <vt:lpstr>Our innovation partner  </vt:lpstr>
    </vt:vector>
  </TitlesOfParts>
  <Company>GEBERT RÜF STIFTUNG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Unser Innovationspartner  </dc:title>
  <dc:creator>Philipp Egger</dc:creator>
  <cp:lastModifiedBy>Corinne Burkhardt</cp:lastModifiedBy>
  <cp:revision>4</cp:revision>
  <dcterms:created xsi:type="dcterms:W3CDTF">2011-07-12T05:12:03Z</dcterms:created>
  <dcterms:modified xsi:type="dcterms:W3CDTF">2011-07-12T05:12:47Z</dcterms:modified>
</cp:coreProperties>
</file>